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1" r:id="rId2"/>
    <p:sldId id="263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58" r:id="rId18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DC5"/>
    <a:srgbClr val="760000"/>
    <a:srgbClr val="FF9900"/>
    <a:srgbClr val="CC00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8" autoAdjust="0"/>
    <p:restoredTop sz="91429" autoAdjust="0"/>
  </p:normalViewPr>
  <p:slideViewPr>
    <p:cSldViewPr>
      <p:cViewPr>
        <p:scale>
          <a:sx n="100" d="100"/>
          <a:sy n="100" d="100"/>
        </p:scale>
        <p:origin x="-522" y="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1BF7200-7289-43A7-B063-010AF1F800FE}" type="datetimeFigureOut">
              <a:rPr lang="en-US" altLang="en-US"/>
              <a:pPr/>
              <a:t>6/3/2023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3058D94-DB48-4F64-A36D-08C4CC7AC3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5939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0B8BC3-0DEF-4D7B-B069-CFB5013D597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9344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0746DF-DDA9-4DAE-AC63-3F4B2343C76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945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A95223-250A-434B-87F3-F9FDC5FADA1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061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208AA9-0E02-45BE-BC73-3C0780559AA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2059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168590-582B-4BB0-87E0-D6876173EE0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600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A0B710-2070-4D0E-ABE6-806A9C573ED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7548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161DE8-B8FB-4954-9423-26DA04EA2F1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2482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72A116-7873-4149-B12E-EB4FA482939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606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92A336-F018-4E3F-AC17-5B056FCED5A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866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4EC570-4683-4F96-BCAF-EA6F33971A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32766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B38E13-C95E-48AA-8685-D311A0287E1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1771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73ADC3A-E8E6-46BF-91DA-4276E0762D6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8763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324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Lord, I offer my life to You  1/4</a:t>
            </a: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165100" y="647700"/>
            <a:ext cx="88392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800" b="1" dirty="0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800" b="1" dirty="0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 dirty="0">
                <a:solidFill>
                  <a:schemeClr val="bg1"/>
                </a:solidFill>
              </a:rPr>
              <a:t>You are My All in All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60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6000" b="1" dirty="0">
                <a:solidFill>
                  <a:srgbClr val="760000"/>
                </a:solidFill>
              </a:rPr>
              <a:t>你是我的一切  </a:t>
            </a:r>
            <a:endParaRPr lang="en-US" altLang="zh-CN" sz="6000" b="1" dirty="0">
              <a:solidFill>
                <a:srgbClr val="76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 dirty="0">
                <a:solidFill>
                  <a:srgbClr val="FFFF00"/>
                </a:solidFill>
              </a:rPr>
              <a:t> </a:t>
            </a:r>
            <a:r>
              <a:rPr lang="en-US" altLang="zh-CN" sz="1600" b="1" dirty="0"/>
              <a:t/>
            </a:r>
            <a:br>
              <a:rPr lang="en-US" altLang="zh-CN" sz="1600" b="1" dirty="0"/>
            </a:br>
            <a:endParaRPr lang="en-US" altLang="en-US" sz="2400" dirty="0"/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5986463" y="6319838"/>
            <a:ext cx="3157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2060"/>
                </a:solidFill>
              </a:rPr>
              <a:t>You are my all in all 1/6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8763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324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Lord, I offer my life to You  1/4</a:t>
            </a: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165100" y="647700"/>
            <a:ext cx="88392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800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800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chemeClr val="bg1"/>
                </a:solidFill>
              </a:rPr>
              <a:t>You are My All in All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6000" b="1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6000" b="1">
                <a:solidFill>
                  <a:srgbClr val="760000"/>
                </a:solidFill>
              </a:rPr>
              <a:t>你是我的一切  </a:t>
            </a:r>
            <a:endParaRPr lang="en-US" altLang="zh-CN" sz="6000" b="1">
              <a:solidFill>
                <a:srgbClr val="76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rgbClr val="FFFF00"/>
                </a:solidFill>
              </a:rPr>
              <a:t> </a:t>
            </a:r>
            <a:r>
              <a:rPr lang="en-US" altLang="zh-CN" sz="1600" b="1"/>
              <a:t/>
            </a:r>
            <a:br>
              <a:rPr lang="en-US" altLang="zh-CN" sz="1600" b="1"/>
            </a:br>
            <a:endParaRPr lang="en-US" altLang="en-US" sz="2400"/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5986463" y="6319838"/>
            <a:ext cx="3157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2060"/>
                </a:solidFill>
              </a:rPr>
              <a:t>You are my all in all 1/6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8763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324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Lord, I offer my life to You  1/4</a:t>
            </a: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55575" y="381000"/>
            <a:ext cx="8839200" cy="754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800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800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chemeClr val="bg1"/>
                </a:solidFill>
              </a:rPr>
              <a:t>Jesus, Lamb of God </a:t>
            </a:r>
            <a:br>
              <a:rPr lang="en-US" altLang="en-US" sz="4800" b="1">
                <a:solidFill>
                  <a:schemeClr val="bg1"/>
                </a:solidFill>
              </a:rPr>
            </a:br>
            <a:r>
              <a:rPr lang="en-US" altLang="en-US" sz="4800" b="1">
                <a:solidFill>
                  <a:schemeClr val="bg1"/>
                </a:solidFill>
              </a:rPr>
              <a:t>worthy is Your name  (x2)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6000" b="1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4400" b="1">
                <a:solidFill>
                  <a:srgbClr val="760000"/>
                </a:solidFill>
              </a:rPr>
              <a:t>耶稣神羔羊</a:t>
            </a:r>
            <a:br>
              <a:rPr lang="zh-CN" altLang="en-US" sz="4400" b="1">
                <a:solidFill>
                  <a:srgbClr val="760000"/>
                </a:solidFill>
              </a:rPr>
            </a:br>
            <a:r>
              <a:rPr lang="zh-CN" altLang="en-US" sz="4400" b="1">
                <a:solidFill>
                  <a:srgbClr val="760000"/>
                </a:solidFill>
              </a:rPr>
              <a:t> 配得大赞美  </a:t>
            </a:r>
            <a:r>
              <a:rPr lang="en-US" altLang="zh-CN" sz="4400" b="1">
                <a:solidFill>
                  <a:srgbClr val="760000"/>
                </a:solidFill>
              </a:rPr>
              <a:t>(x2)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6000" b="1">
                <a:solidFill>
                  <a:srgbClr val="760000"/>
                </a:solidFill>
              </a:rPr>
              <a:t>  </a:t>
            </a:r>
            <a:endParaRPr lang="en-US" altLang="zh-CN" sz="6000" b="1">
              <a:solidFill>
                <a:srgbClr val="76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rgbClr val="FFFF00"/>
                </a:solidFill>
              </a:rPr>
              <a:t> </a:t>
            </a:r>
            <a:r>
              <a:rPr lang="en-US" altLang="zh-CN" sz="1600" b="1"/>
              <a:t/>
            </a:r>
            <a:br>
              <a:rPr lang="en-US" altLang="zh-CN" sz="1600" b="1"/>
            </a:br>
            <a:endParaRPr lang="en-US" altLang="en-US" sz="2400"/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5986463" y="6319838"/>
            <a:ext cx="3157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2060"/>
                </a:solidFill>
              </a:rPr>
              <a:t>You are my all in all 1/6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0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47188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324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Lord, I offer my life to You  1/4</a:t>
            </a:r>
          </a:p>
        </p:txBody>
      </p:sp>
      <p:sp>
        <p:nvSpPr>
          <p:cNvPr id="8" name="Rectangle 7"/>
          <p:cNvSpPr/>
          <p:nvPr/>
        </p:nvSpPr>
        <p:spPr>
          <a:xfrm>
            <a:off x="130175" y="533400"/>
            <a:ext cx="8915400" cy="637063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/>
            <a:endParaRPr lang="en-US" altLang="zh-TW" sz="4800" b="1">
              <a:solidFill>
                <a:schemeClr val="bg1"/>
              </a:solidFill>
              <a:cs typeface="Arial" charset="0"/>
            </a:endParaRPr>
          </a:p>
          <a:p>
            <a:pPr algn="ctr" eaLnBrk="1" hangingPunct="1"/>
            <a:r>
              <a:rPr lang="zh-CN" altLang="en-US" sz="5400" b="1">
                <a:solidFill>
                  <a:srgbClr val="760000"/>
                </a:solidFill>
                <a:latin typeface="Arial" charset="0"/>
                <a:cs typeface="Arial" charset="0"/>
              </a:rPr>
              <a:t>你是我依靠的力量</a:t>
            </a:r>
            <a:endParaRPr lang="en-US" altLang="zh-CN" sz="5400" b="1">
              <a:solidFill>
                <a:srgbClr val="760000"/>
              </a:solidFill>
              <a:latin typeface="Arial" charset="0"/>
              <a:cs typeface="Arial" charset="0"/>
            </a:endParaRPr>
          </a:p>
          <a:p>
            <a:pPr algn="ctr" eaLnBrk="1" hangingPunct="1"/>
            <a:r>
              <a:rPr lang="zh-CN" altLang="en-US" sz="5400" b="1">
                <a:solidFill>
                  <a:srgbClr val="760000"/>
                </a:solidFill>
                <a:latin typeface="新細明體" pitchFamily="18" charset="-120"/>
              </a:rPr>
              <a:t>你是我寻求的宝藏</a:t>
            </a:r>
            <a:endParaRPr lang="en-US" altLang="zh-CN" sz="5400" b="1">
              <a:solidFill>
                <a:srgbClr val="760000"/>
              </a:solidFill>
              <a:latin typeface="新細明體" pitchFamily="18" charset="-120"/>
            </a:endParaRPr>
          </a:p>
          <a:p>
            <a:pPr algn="ctr" eaLnBrk="1" hangingPunct="1"/>
            <a:endParaRPr lang="en-US" altLang="zh-TW" sz="4800" b="1">
              <a:solidFill>
                <a:schemeClr val="bg1"/>
              </a:solidFill>
              <a:cs typeface="Arial" charset="0"/>
            </a:endParaRPr>
          </a:p>
          <a:p>
            <a:pPr algn="ctr" eaLnBrk="1" hangingPunct="1"/>
            <a:r>
              <a:rPr lang="en-US" altLang="zh-TW" sz="4000" b="1">
                <a:solidFill>
                  <a:schemeClr val="bg1"/>
                </a:solidFill>
                <a:cs typeface="Arial" charset="0"/>
              </a:rPr>
              <a:t>You are my strength </a:t>
            </a:r>
          </a:p>
          <a:p>
            <a:pPr algn="ctr" eaLnBrk="1" hangingPunct="1"/>
            <a:r>
              <a:rPr lang="en-US" altLang="zh-TW" sz="4000" b="1">
                <a:solidFill>
                  <a:schemeClr val="bg1"/>
                </a:solidFill>
                <a:cs typeface="Arial" charset="0"/>
              </a:rPr>
              <a:t>when I am weak</a:t>
            </a:r>
            <a:r>
              <a:rPr lang="en-US" altLang="zh-CN" sz="4000" b="1">
                <a:latin typeface="新細明體" pitchFamily="18" charset="-120"/>
              </a:rPr>
              <a:t/>
            </a:r>
            <a:br>
              <a:rPr lang="en-US" altLang="zh-CN" sz="4000" b="1">
                <a:latin typeface="新細明體" pitchFamily="18" charset="-120"/>
              </a:rPr>
            </a:br>
            <a:endParaRPr lang="en-US" altLang="zh-CN" sz="4000" b="1">
              <a:latin typeface="新細明體" pitchFamily="18" charset="-120"/>
            </a:endParaRPr>
          </a:p>
          <a:p>
            <a:pPr algn="ctr" eaLnBrk="1" hangingPunct="1"/>
            <a:r>
              <a:rPr lang="en-US" altLang="zh-TW" sz="4000" b="1">
                <a:solidFill>
                  <a:schemeClr val="bg1"/>
                </a:solidFill>
                <a:cs typeface="Arial" charset="0"/>
              </a:rPr>
              <a:t>You are the treasure that I seek</a:t>
            </a:r>
            <a:r>
              <a:rPr lang="en-US" altLang="zh-CN" sz="4800" b="1">
                <a:latin typeface="新細明體" pitchFamily="18" charset="-120"/>
              </a:rPr>
              <a:t/>
            </a:r>
            <a:br>
              <a:rPr lang="en-US" altLang="zh-CN" sz="4800" b="1">
                <a:latin typeface="新細明體" pitchFamily="18" charset="-120"/>
              </a:rPr>
            </a:br>
            <a:endParaRPr lang="en-US" altLang="en-US" sz="4400" b="1">
              <a:solidFill>
                <a:srgbClr val="760000"/>
              </a:solidFill>
              <a:latin typeface="新細明體" pitchFamily="18" charset="-12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600200" y="3352800"/>
            <a:ext cx="56705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/>
            <a:r>
              <a:rPr lang="en-US" altLang="zh-TW" sz="4400" b="1">
                <a:solidFill>
                  <a:srgbClr val="760000"/>
                </a:solidFill>
                <a:latin typeface="Arial" charset="0"/>
                <a:cs typeface="Arial" charset="0"/>
              </a:rPr>
              <a:t> </a:t>
            </a:r>
            <a:endParaRPr lang="en-US" altLang="zh-TW" sz="4400" b="1">
              <a:solidFill>
                <a:srgbClr val="760000"/>
              </a:solidFill>
              <a:cs typeface="Arial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986463" y="6319838"/>
            <a:ext cx="3157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2060"/>
                </a:solidFill>
              </a:rPr>
              <a:t>You are my all in all 1/6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0"/>
            <a:ext cx="915035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324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Lord, I offer my life to You  1/4</a:t>
            </a: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136525" y="1600200"/>
            <a:ext cx="88392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6000" b="1">
                <a:solidFill>
                  <a:srgbClr val="760000"/>
                </a:solidFill>
              </a:rPr>
              <a:t>你是我的一切</a:t>
            </a:r>
            <a:r>
              <a:rPr lang="zh-CN" altLang="en-US" sz="4800" b="1">
                <a:solidFill>
                  <a:srgbClr val="760000"/>
                </a:solidFill>
              </a:rPr>
              <a:t>  </a:t>
            </a:r>
            <a:endParaRPr lang="en-US" altLang="en-US" sz="4800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800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chemeClr val="bg1"/>
                </a:solidFill>
              </a:rPr>
              <a:t>You are My All in All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rgbClr val="FFFF00"/>
                </a:solidFill>
              </a:rPr>
              <a:t> </a:t>
            </a:r>
            <a:r>
              <a:rPr lang="en-US" altLang="zh-CN" sz="1600" b="1"/>
              <a:t/>
            </a:r>
            <a:br>
              <a:rPr lang="en-US" altLang="zh-CN" sz="1600" b="1"/>
            </a:br>
            <a:endParaRPr lang="en-US" altLang="en-US" sz="2400"/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5986463" y="6319838"/>
            <a:ext cx="3157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2060"/>
                </a:solidFill>
              </a:rPr>
              <a:t>You are my all in all 1/6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0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388" y="-23813"/>
            <a:ext cx="9248776" cy="6940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324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Lord, I offer my life to You  1/4</a:t>
            </a:r>
          </a:p>
        </p:txBody>
      </p:sp>
      <p:sp>
        <p:nvSpPr>
          <p:cNvPr id="8" name="Rectangle 7"/>
          <p:cNvSpPr/>
          <p:nvPr/>
        </p:nvSpPr>
        <p:spPr>
          <a:xfrm>
            <a:off x="114300" y="966788"/>
            <a:ext cx="8915400" cy="674052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zh-CN" altLang="en-US" sz="6000" b="1">
                <a:solidFill>
                  <a:srgbClr val="760000"/>
                </a:solidFill>
              </a:rPr>
              <a:t>你好比贵重的珠宝</a:t>
            </a:r>
            <a:endParaRPr lang="en-US" altLang="zh-CN" sz="6000" b="1">
              <a:solidFill>
                <a:srgbClr val="760000"/>
              </a:solidFill>
            </a:endParaRPr>
          </a:p>
          <a:p>
            <a:pPr algn="ctr" eaLnBrk="1" hangingPunct="1"/>
            <a:r>
              <a:rPr lang="zh-CN" altLang="en-US" sz="6000" b="1">
                <a:solidFill>
                  <a:srgbClr val="760000"/>
                </a:solidFill>
                <a:latin typeface="新細明體" pitchFamily="18" charset="-120"/>
              </a:rPr>
              <a:t>我怎能放弃你不要</a:t>
            </a:r>
            <a:endParaRPr lang="en-US" altLang="zh-CN" sz="6000" b="1">
              <a:solidFill>
                <a:srgbClr val="760000"/>
              </a:solidFill>
              <a:latin typeface="新細明體" pitchFamily="18" charset="-120"/>
            </a:endParaRPr>
          </a:p>
          <a:p>
            <a:pPr algn="ctr" eaLnBrk="1" hangingPunct="1"/>
            <a:endParaRPr lang="en-US" altLang="zh-TW" sz="6000" b="1">
              <a:solidFill>
                <a:schemeClr val="bg1"/>
              </a:solidFill>
              <a:cs typeface="Arial" charset="0"/>
            </a:endParaRPr>
          </a:p>
          <a:p>
            <a:pPr algn="ctr" eaLnBrk="1" hangingPunct="1"/>
            <a:r>
              <a:rPr lang="en-US" altLang="zh-TW" sz="4000" b="1">
                <a:solidFill>
                  <a:schemeClr val="bg1"/>
                </a:solidFill>
                <a:cs typeface="Arial" charset="0"/>
              </a:rPr>
              <a:t>Seeking You as a precious jewel </a:t>
            </a:r>
            <a:br>
              <a:rPr lang="en-US" altLang="zh-TW" sz="4000" b="1">
                <a:solidFill>
                  <a:schemeClr val="bg1"/>
                </a:solidFill>
                <a:cs typeface="Arial" charset="0"/>
              </a:rPr>
            </a:br>
            <a:endParaRPr lang="en-US" altLang="zh-CN" sz="4000" b="1">
              <a:latin typeface="新細明體" pitchFamily="18" charset="-120"/>
            </a:endParaRPr>
          </a:p>
          <a:p>
            <a:pPr algn="ctr" eaLnBrk="1" hangingPunct="1"/>
            <a:r>
              <a:rPr lang="en-US" altLang="en-US" sz="4000" b="1">
                <a:solidFill>
                  <a:schemeClr val="bg1"/>
                </a:solidFill>
              </a:rPr>
              <a:t>Lord to give up I'd be a fool</a:t>
            </a:r>
            <a:br>
              <a:rPr lang="en-US" altLang="en-US" sz="4000" b="1">
                <a:solidFill>
                  <a:schemeClr val="bg1"/>
                </a:solidFill>
              </a:rPr>
            </a:br>
            <a:r>
              <a:rPr lang="en-US" altLang="zh-TW" sz="4000" b="1">
                <a:solidFill>
                  <a:srgbClr val="FFFF00"/>
                </a:solidFill>
                <a:cs typeface="Arial" charset="0"/>
              </a:rPr>
              <a:t>  </a:t>
            </a:r>
            <a:r>
              <a:rPr lang="zh-CN" altLang="en-US" sz="4000" b="1"/>
              <a:t> </a:t>
            </a:r>
            <a:r>
              <a:rPr lang="en-US" altLang="en-US" sz="4000" b="1"/>
              <a:t/>
            </a:r>
            <a:br>
              <a:rPr lang="en-US" altLang="en-US" sz="4000" b="1"/>
            </a:br>
            <a:r>
              <a:rPr lang="en-US" altLang="zh-CN" sz="4800" b="1">
                <a:latin typeface="新細明體" pitchFamily="18" charset="-120"/>
              </a:rPr>
              <a:t/>
            </a:r>
            <a:br>
              <a:rPr lang="en-US" altLang="zh-CN" sz="4800" b="1">
                <a:latin typeface="新細明體" pitchFamily="18" charset="-120"/>
              </a:rPr>
            </a:br>
            <a:endParaRPr lang="en-US" altLang="en-US" sz="4400" b="1">
              <a:solidFill>
                <a:srgbClr val="760000"/>
              </a:solidFill>
              <a:latin typeface="新細明體" pitchFamily="18" charset="-12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600200" y="3352800"/>
            <a:ext cx="56705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/>
            <a:r>
              <a:rPr lang="en-US" altLang="zh-TW" sz="4400" b="1">
                <a:solidFill>
                  <a:srgbClr val="760000"/>
                </a:solidFill>
                <a:latin typeface="Arial" charset="0"/>
                <a:cs typeface="Arial" charset="0"/>
              </a:rPr>
              <a:t> </a:t>
            </a:r>
            <a:endParaRPr lang="en-US" altLang="zh-TW" sz="4400" b="1">
              <a:solidFill>
                <a:srgbClr val="760000"/>
              </a:solidFill>
              <a:cs typeface="Arial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5986463" y="6319838"/>
            <a:ext cx="3157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2060"/>
                </a:solidFill>
              </a:rPr>
              <a:t>You are my all in all 1/6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0"/>
            <a:ext cx="915035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324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Lord, I offer my life to You  1/4</a:t>
            </a:r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136525" y="1600200"/>
            <a:ext cx="88392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6000" b="1">
                <a:solidFill>
                  <a:srgbClr val="760000"/>
                </a:solidFill>
              </a:rPr>
              <a:t>你是我的一切</a:t>
            </a:r>
            <a:r>
              <a:rPr lang="zh-CN" altLang="en-US" sz="4800" b="1">
                <a:solidFill>
                  <a:srgbClr val="760000"/>
                </a:solidFill>
              </a:rPr>
              <a:t>  </a:t>
            </a:r>
            <a:endParaRPr lang="en-US" altLang="en-US" sz="4800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800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chemeClr val="bg1"/>
                </a:solidFill>
              </a:rPr>
              <a:t>You are My All in All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rgbClr val="FFFF00"/>
                </a:solidFill>
              </a:rPr>
              <a:t> </a:t>
            </a:r>
            <a:r>
              <a:rPr lang="en-US" altLang="zh-CN" sz="1600" b="1"/>
              <a:t/>
            </a:r>
            <a:br>
              <a:rPr lang="en-US" altLang="zh-CN" sz="1600" b="1"/>
            </a:br>
            <a:endParaRPr lang="en-US" altLang="en-US" sz="2400"/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5986463" y="6319838"/>
            <a:ext cx="3157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2060"/>
                </a:solidFill>
              </a:rPr>
              <a:t>You are my all in all 1/6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8763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324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Lord, I offer my life to You  1/4</a:t>
            </a: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155575" y="381000"/>
            <a:ext cx="8839200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800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6000" b="1">
                <a:solidFill>
                  <a:srgbClr val="760000"/>
                </a:solidFill>
              </a:rPr>
              <a:t>耶稣神羔羊</a:t>
            </a:r>
            <a:br>
              <a:rPr lang="zh-CN" altLang="en-US" sz="6000" b="1">
                <a:solidFill>
                  <a:srgbClr val="760000"/>
                </a:solidFill>
              </a:rPr>
            </a:br>
            <a:r>
              <a:rPr lang="zh-CN" altLang="en-US" sz="6000" b="1">
                <a:solidFill>
                  <a:srgbClr val="760000"/>
                </a:solidFill>
              </a:rPr>
              <a:t> 配得大赞美  </a:t>
            </a:r>
            <a:r>
              <a:rPr lang="en-US" altLang="zh-CN" sz="6000" b="1">
                <a:solidFill>
                  <a:srgbClr val="760000"/>
                </a:solidFill>
              </a:rPr>
              <a:t>(x2)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800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chemeClr val="bg1"/>
                </a:solidFill>
              </a:rPr>
              <a:t>Jesus, Lamb of God </a:t>
            </a:r>
            <a:br>
              <a:rPr lang="en-US" altLang="en-US" sz="4800" b="1">
                <a:solidFill>
                  <a:schemeClr val="bg1"/>
                </a:solidFill>
              </a:rPr>
            </a:br>
            <a:r>
              <a:rPr lang="en-US" altLang="en-US" sz="4800" b="1">
                <a:solidFill>
                  <a:schemeClr val="bg1"/>
                </a:solidFill>
              </a:rPr>
              <a:t>worthy is Your name  (x2)</a:t>
            </a:r>
            <a:r>
              <a:rPr lang="zh-CN" altLang="en-US" sz="6000" b="1">
                <a:solidFill>
                  <a:srgbClr val="760000"/>
                </a:solidFill>
              </a:rPr>
              <a:t>  </a:t>
            </a:r>
            <a:endParaRPr lang="en-US" altLang="zh-CN" sz="6000" b="1">
              <a:solidFill>
                <a:srgbClr val="76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rgbClr val="FFFF00"/>
                </a:solidFill>
              </a:rPr>
              <a:t> </a:t>
            </a:r>
            <a:r>
              <a:rPr lang="en-US" altLang="zh-CN" sz="1600" b="1"/>
              <a:t/>
            </a:r>
            <a:br>
              <a:rPr lang="en-US" altLang="zh-CN" sz="1600" b="1"/>
            </a:br>
            <a:endParaRPr lang="en-US" altLang="en-US" sz="2400"/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5986463" y="6319838"/>
            <a:ext cx="3157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2060"/>
                </a:solidFill>
              </a:rPr>
              <a:t>You are my all in all 1/6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8763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324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Lord, I offer my life to You  1/4</a:t>
            </a: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155575" y="381000"/>
            <a:ext cx="8839200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800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6000" b="1">
                <a:solidFill>
                  <a:srgbClr val="760000"/>
                </a:solidFill>
              </a:rPr>
              <a:t>耶稣神羔羊</a:t>
            </a:r>
            <a:br>
              <a:rPr lang="zh-CN" altLang="en-US" sz="6000" b="1">
                <a:solidFill>
                  <a:srgbClr val="760000"/>
                </a:solidFill>
              </a:rPr>
            </a:br>
            <a:r>
              <a:rPr lang="zh-CN" altLang="en-US" sz="6000" b="1">
                <a:solidFill>
                  <a:srgbClr val="760000"/>
                </a:solidFill>
              </a:rPr>
              <a:t> 配得大赞美  </a:t>
            </a:r>
            <a:r>
              <a:rPr lang="en-US" altLang="zh-CN" sz="6000" b="1">
                <a:solidFill>
                  <a:srgbClr val="760000"/>
                </a:solidFill>
              </a:rPr>
              <a:t>(x2)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800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chemeClr val="bg1"/>
                </a:solidFill>
              </a:rPr>
              <a:t>Jesus, Lamb of God </a:t>
            </a:r>
            <a:br>
              <a:rPr lang="en-US" altLang="en-US" sz="4800" b="1">
                <a:solidFill>
                  <a:schemeClr val="bg1"/>
                </a:solidFill>
              </a:rPr>
            </a:br>
            <a:r>
              <a:rPr lang="en-US" altLang="en-US" sz="4800" b="1">
                <a:solidFill>
                  <a:schemeClr val="bg1"/>
                </a:solidFill>
              </a:rPr>
              <a:t>worthy is Your name  (x2)</a:t>
            </a:r>
            <a:r>
              <a:rPr lang="zh-CN" altLang="en-US" sz="6000" b="1">
                <a:solidFill>
                  <a:srgbClr val="760000"/>
                </a:solidFill>
              </a:rPr>
              <a:t>  </a:t>
            </a:r>
            <a:endParaRPr lang="en-US" altLang="zh-CN" sz="6000" b="1">
              <a:solidFill>
                <a:srgbClr val="76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rgbClr val="FFFF00"/>
                </a:solidFill>
              </a:rPr>
              <a:t> </a:t>
            </a:r>
            <a:r>
              <a:rPr lang="en-US" altLang="zh-CN" sz="1600" b="1"/>
              <a:t/>
            </a:r>
            <a:br>
              <a:rPr lang="en-US" altLang="zh-CN" sz="1600" b="1"/>
            </a:br>
            <a:endParaRPr lang="en-US" altLang="en-US" sz="2400"/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5986463" y="6319838"/>
            <a:ext cx="3157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2060"/>
                </a:solidFill>
              </a:rPr>
              <a:t>You are my all in all 1/6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0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0"/>
            <a:ext cx="9247188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324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Lord, I offer my life to You  1/4</a:t>
            </a:r>
          </a:p>
        </p:txBody>
      </p:sp>
      <p:sp>
        <p:nvSpPr>
          <p:cNvPr id="8" name="Rectangle 7"/>
          <p:cNvSpPr/>
          <p:nvPr/>
        </p:nvSpPr>
        <p:spPr>
          <a:xfrm>
            <a:off x="130175" y="725488"/>
            <a:ext cx="8915400" cy="5694362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sz="4800" b="1">
                <a:solidFill>
                  <a:schemeClr val="bg1"/>
                </a:solidFill>
                <a:cs typeface="Arial" charset="0"/>
              </a:rPr>
              <a:t>You are my strength </a:t>
            </a:r>
          </a:p>
          <a:p>
            <a:pPr algn="ctr" eaLnBrk="1" hangingPunct="1"/>
            <a:r>
              <a:rPr lang="en-US" altLang="zh-TW" sz="4800" b="1">
                <a:solidFill>
                  <a:schemeClr val="bg1"/>
                </a:solidFill>
                <a:cs typeface="Arial" charset="0"/>
              </a:rPr>
              <a:t>when I am weak</a:t>
            </a:r>
            <a:r>
              <a:rPr lang="en-US" altLang="zh-CN" sz="4800" b="1">
                <a:latin typeface="新細明體" pitchFamily="18" charset="-120"/>
              </a:rPr>
              <a:t/>
            </a:r>
            <a:br>
              <a:rPr lang="en-US" altLang="zh-CN" sz="4800" b="1">
                <a:latin typeface="新細明體" pitchFamily="18" charset="-120"/>
              </a:rPr>
            </a:br>
            <a:endParaRPr lang="en-US" altLang="zh-CN" sz="4800" b="1">
              <a:latin typeface="新細明體" pitchFamily="18" charset="-120"/>
            </a:endParaRPr>
          </a:p>
          <a:p>
            <a:pPr algn="ctr" eaLnBrk="1" hangingPunct="1"/>
            <a:r>
              <a:rPr lang="en-US" altLang="zh-TW" sz="4800" b="1">
                <a:solidFill>
                  <a:schemeClr val="bg1"/>
                </a:solidFill>
                <a:cs typeface="Arial" charset="0"/>
              </a:rPr>
              <a:t>You are the treasure that I seek</a:t>
            </a:r>
            <a:r>
              <a:rPr lang="en-US" altLang="en-US" sz="4800" b="1">
                <a:solidFill>
                  <a:schemeClr val="bg1"/>
                </a:solidFill>
              </a:rPr>
              <a:t/>
            </a:r>
            <a:br>
              <a:rPr lang="en-US" altLang="en-US" sz="4800" b="1">
                <a:solidFill>
                  <a:schemeClr val="bg1"/>
                </a:solidFill>
              </a:rPr>
            </a:br>
            <a:r>
              <a:rPr lang="en-US" altLang="zh-TW" sz="4000" b="1">
                <a:solidFill>
                  <a:srgbClr val="FFFF00"/>
                </a:solidFill>
                <a:cs typeface="Arial" charset="0"/>
              </a:rPr>
              <a:t>  </a:t>
            </a:r>
            <a:r>
              <a:rPr lang="zh-CN" altLang="en-US" sz="4000" b="1"/>
              <a:t> </a:t>
            </a:r>
            <a:r>
              <a:rPr lang="en-US" altLang="en-US" sz="4000" b="1"/>
              <a:t/>
            </a:r>
            <a:br>
              <a:rPr lang="en-US" altLang="en-US" sz="4000" b="1"/>
            </a:br>
            <a:r>
              <a:rPr lang="zh-CN" altLang="en-US" sz="4400" b="1">
                <a:solidFill>
                  <a:srgbClr val="760000"/>
                </a:solidFill>
                <a:latin typeface="Arial" charset="0"/>
                <a:cs typeface="Arial" charset="0"/>
              </a:rPr>
              <a:t>你是我依靠的力量</a:t>
            </a:r>
            <a:endParaRPr lang="en-US" altLang="zh-CN" sz="4400" b="1">
              <a:solidFill>
                <a:srgbClr val="760000"/>
              </a:solidFill>
              <a:latin typeface="Arial" charset="0"/>
              <a:cs typeface="Arial" charset="0"/>
            </a:endParaRPr>
          </a:p>
          <a:p>
            <a:pPr algn="ctr" eaLnBrk="1" hangingPunct="1"/>
            <a:r>
              <a:rPr lang="zh-CN" altLang="en-US" sz="4400" b="1">
                <a:solidFill>
                  <a:srgbClr val="760000"/>
                </a:solidFill>
                <a:latin typeface="新細明體" pitchFamily="18" charset="-120"/>
              </a:rPr>
              <a:t>你是我寻求的宝藏</a:t>
            </a:r>
            <a:r>
              <a:rPr lang="en-US" altLang="zh-CN" sz="4800" b="1">
                <a:latin typeface="新細明體" pitchFamily="18" charset="-120"/>
              </a:rPr>
              <a:t/>
            </a:r>
            <a:br>
              <a:rPr lang="en-US" altLang="zh-CN" sz="4800" b="1">
                <a:latin typeface="新細明體" pitchFamily="18" charset="-120"/>
              </a:rPr>
            </a:br>
            <a:endParaRPr lang="en-US" altLang="en-US" sz="4400" b="1">
              <a:solidFill>
                <a:srgbClr val="760000"/>
              </a:solidFill>
              <a:latin typeface="新細明體" pitchFamily="18" charset="-12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600200" y="3352800"/>
            <a:ext cx="56705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/>
            <a:r>
              <a:rPr lang="en-US" altLang="zh-TW" sz="4400" b="1">
                <a:solidFill>
                  <a:srgbClr val="760000"/>
                </a:solidFill>
                <a:latin typeface="Arial" charset="0"/>
                <a:cs typeface="Arial" charset="0"/>
              </a:rPr>
              <a:t> </a:t>
            </a:r>
            <a:endParaRPr lang="en-US" altLang="zh-TW" sz="4400" b="1">
              <a:solidFill>
                <a:srgbClr val="760000"/>
              </a:solidFill>
              <a:cs typeface="Arial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986463" y="6319838"/>
            <a:ext cx="3157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2060"/>
                </a:solidFill>
              </a:rPr>
              <a:t>You are my all in all 1/6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8763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324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Lord, I offer my life to You  1/4</a:t>
            </a: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165100" y="647700"/>
            <a:ext cx="88392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800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800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chemeClr val="bg1"/>
                </a:solidFill>
              </a:rPr>
              <a:t>You are My All in All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6000" b="1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6000" b="1">
                <a:solidFill>
                  <a:srgbClr val="760000"/>
                </a:solidFill>
              </a:rPr>
              <a:t>你是我的一切  </a:t>
            </a:r>
            <a:endParaRPr lang="en-US" altLang="zh-CN" sz="6000" b="1">
              <a:solidFill>
                <a:srgbClr val="76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rgbClr val="FFFF00"/>
                </a:solidFill>
              </a:rPr>
              <a:t> </a:t>
            </a:r>
            <a:r>
              <a:rPr lang="en-US" altLang="zh-CN" sz="1600" b="1"/>
              <a:t/>
            </a:r>
            <a:br>
              <a:rPr lang="en-US" altLang="zh-CN" sz="1600" b="1"/>
            </a:br>
            <a:endParaRPr lang="en-US" altLang="en-US" sz="2400"/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5986463" y="6319838"/>
            <a:ext cx="3157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2060"/>
                </a:solidFill>
              </a:rPr>
              <a:t>You are my all in all 1/6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0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388" y="-23813"/>
            <a:ext cx="9248776" cy="6940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324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Lord, I offer my life to You  1/4</a:t>
            </a:r>
          </a:p>
        </p:txBody>
      </p:sp>
      <p:sp>
        <p:nvSpPr>
          <p:cNvPr id="8" name="Rectangle 7"/>
          <p:cNvSpPr/>
          <p:nvPr/>
        </p:nvSpPr>
        <p:spPr>
          <a:xfrm>
            <a:off x="114300" y="966788"/>
            <a:ext cx="8915400" cy="49561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sz="4800" b="1">
                <a:solidFill>
                  <a:schemeClr val="bg1"/>
                </a:solidFill>
                <a:cs typeface="Arial" charset="0"/>
              </a:rPr>
              <a:t>Seeking You as a precious jewel </a:t>
            </a:r>
            <a:br>
              <a:rPr lang="en-US" altLang="zh-TW" sz="4800" b="1">
                <a:solidFill>
                  <a:schemeClr val="bg1"/>
                </a:solidFill>
                <a:cs typeface="Arial" charset="0"/>
              </a:rPr>
            </a:br>
            <a:endParaRPr lang="en-US" altLang="zh-CN" sz="4800" b="1">
              <a:latin typeface="新細明體" pitchFamily="18" charset="-120"/>
            </a:endParaRPr>
          </a:p>
          <a:p>
            <a:pPr algn="ctr" eaLnBrk="1" hangingPunct="1"/>
            <a:r>
              <a:rPr lang="en-US" altLang="en-US" sz="4800" b="1">
                <a:solidFill>
                  <a:schemeClr val="bg1"/>
                </a:solidFill>
              </a:rPr>
              <a:t>Lord to give up I'd be a fool</a:t>
            </a:r>
            <a:br>
              <a:rPr lang="en-US" altLang="en-US" sz="4800" b="1">
                <a:solidFill>
                  <a:schemeClr val="bg1"/>
                </a:solidFill>
              </a:rPr>
            </a:br>
            <a:r>
              <a:rPr lang="en-US" altLang="zh-TW" sz="4000" b="1">
                <a:solidFill>
                  <a:srgbClr val="FFFF00"/>
                </a:solidFill>
                <a:cs typeface="Arial" charset="0"/>
              </a:rPr>
              <a:t>  </a:t>
            </a:r>
            <a:r>
              <a:rPr lang="zh-CN" altLang="en-US" sz="4000" b="1"/>
              <a:t> </a:t>
            </a:r>
            <a:r>
              <a:rPr lang="en-US" altLang="en-US" sz="4000" b="1"/>
              <a:t/>
            </a:r>
            <a:br>
              <a:rPr lang="en-US" altLang="en-US" sz="4000" b="1"/>
            </a:br>
            <a:r>
              <a:rPr lang="zh-CN" altLang="en-US" sz="4400" b="1">
                <a:solidFill>
                  <a:srgbClr val="760000"/>
                </a:solidFill>
              </a:rPr>
              <a:t>你好比贵重的珠宝</a:t>
            </a:r>
            <a:endParaRPr lang="en-US" altLang="zh-CN" sz="4400" b="1">
              <a:solidFill>
                <a:srgbClr val="760000"/>
              </a:solidFill>
            </a:endParaRPr>
          </a:p>
          <a:p>
            <a:pPr algn="ctr" eaLnBrk="1" hangingPunct="1"/>
            <a:r>
              <a:rPr lang="zh-CN" altLang="en-US" sz="4400" b="1">
                <a:solidFill>
                  <a:srgbClr val="760000"/>
                </a:solidFill>
                <a:latin typeface="新細明體" pitchFamily="18" charset="-120"/>
              </a:rPr>
              <a:t>我怎能放弃你不要</a:t>
            </a:r>
            <a:r>
              <a:rPr lang="en-US" altLang="zh-CN" sz="4800" b="1">
                <a:latin typeface="新細明體" pitchFamily="18" charset="-120"/>
              </a:rPr>
              <a:t/>
            </a:r>
            <a:br>
              <a:rPr lang="en-US" altLang="zh-CN" sz="4800" b="1">
                <a:latin typeface="新細明體" pitchFamily="18" charset="-120"/>
              </a:rPr>
            </a:br>
            <a:endParaRPr lang="en-US" altLang="en-US" sz="4400" b="1">
              <a:solidFill>
                <a:srgbClr val="760000"/>
              </a:solidFill>
              <a:latin typeface="新細明體" pitchFamily="18" charset="-12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600200" y="3352800"/>
            <a:ext cx="56705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/>
            <a:r>
              <a:rPr lang="en-US" altLang="zh-TW" sz="4400" b="1">
                <a:solidFill>
                  <a:srgbClr val="760000"/>
                </a:solidFill>
                <a:latin typeface="Arial" charset="0"/>
                <a:cs typeface="Arial" charset="0"/>
              </a:rPr>
              <a:t> </a:t>
            </a:r>
            <a:endParaRPr lang="en-US" altLang="zh-TW" sz="4400" b="1">
              <a:solidFill>
                <a:srgbClr val="760000"/>
              </a:solidFill>
              <a:cs typeface="Arial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5986463" y="6319838"/>
            <a:ext cx="3157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2060"/>
                </a:solidFill>
              </a:rPr>
              <a:t>You are my all in all 1/6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8763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324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Lord, I offer my life to You  1/4</a:t>
            </a: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165100" y="647700"/>
            <a:ext cx="88392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800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800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chemeClr val="bg1"/>
                </a:solidFill>
              </a:rPr>
              <a:t>You are My All in All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6000" b="1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6000" b="1">
                <a:solidFill>
                  <a:srgbClr val="760000"/>
                </a:solidFill>
              </a:rPr>
              <a:t>你是我的一切  </a:t>
            </a:r>
            <a:endParaRPr lang="en-US" altLang="zh-CN" sz="6000" b="1">
              <a:solidFill>
                <a:srgbClr val="76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rgbClr val="FFFF00"/>
                </a:solidFill>
              </a:rPr>
              <a:t> </a:t>
            </a:r>
            <a:r>
              <a:rPr lang="en-US" altLang="zh-CN" sz="1600" b="1"/>
              <a:t/>
            </a:r>
            <a:br>
              <a:rPr lang="en-US" altLang="zh-CN" sz="1600" b="1"/>
            </a:br>
            <a:endParaRPr lang="en-US" altLang="en-US" sz="2400"/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5986463" y="6319838"/>
            <a:ext cx="3157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2060"/>
                </a:solidFill>
              </a:rPr>
              <a:t>You are my all in all 1/6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8763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324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Lord, I offer my life to You  1/4</a:t>
            </a: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155575" y="381000"/>
            <a:ext cx="8839200" cy="754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800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800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chemeClr val="bg1"/>
                </a:solidFill>
              </a:rPr>
              <a:t>Jesus, Lamb of God </a:t>
            </a:r>
            <a:br>
              <a:rPr lang="en-US" altLang="en-US" sz="4800" b="1">
                <a:solidFill>
                  <a:schemeClr val="bg1"/>
                </a:solidFill>
              </a:rPr>
            </a:br>
            <a:r>
              <a:rPr lang="en-US" altLang="en-US" sz="4800" b="1">
                <a:solidFill>
                  <a:schemeClr val="bg1"/>
                </a:solidFill>
              </a:rPr>
              <a:t>worthy is Your name  (x2)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6000" b="1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4400" b="1">
                <a:solidFill>
                  <a:srgbClr val="760000"/>
                </a:solidFill>
              </a:rPr>
              <a:t>耶稣神羔羊</a:t>
            </a:r>
            <a:br>
              <a:rPr lang="zh-CN" altLang="en-US" sz="4400" b="1">
                <a:solidFill>
                  <a:srgbClr val="760000"/>
                </a:solidFill>
              </a:rPr>
            </a:br>
            <a:r>
              <a:rPr lang="zh-CN" altLang="en-US" sz="4400" b="1">
                <a:solidFill>
                  <a:srgbClr val="760000"/>
                </a:solidFill>
              </a:rPr>
              <a:t> 配得大赞美  </a:t>
            </a:r>
            <a:r>
              <a:rPr lang="en-US" altLang="zh-CN" sz="4400" b="1">
                <a:solidFill>
                  <a:srgbClr val="760000"/>
                </a:solidFill>
              </a:rPr>
              <a:t>(x2)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6000" b="1">
                <a:solidFill>
                  <a:srgbClr val="760000"/>
                </a:solidFill>
              </a:rPr>
              <a:t>  </a:t>
            </a:r>
            <a:endParaRPr lang="en-US" altLang="zh-CN" sz="6000" b="1">
              <a:solidFill>
                <a:srgbClr val="76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rgbClr val="FFFF00"/>
                </a:solidFill>
              </a:rPr>
              <a:t> </a:t>
            </a:r>
            <a:r>
              <a:rPr lang="en-US" altLang="zh-CN" sz="1600" b="1"/>
              <a:t/>
            </a:r>
            <a:br>
              <a:rPr lang="en-US" altLang="zh-CN" sz="1600" b="1"/>
            </a:br>
            <a:endParaRPr lang="en-US" altLang="en-US" sz="2400"/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5986463" y="6319838"/>
            <a:ext cx="3157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2060"/>
                </a:solidFill>
              </a:rPr>
              <a:t>You are my all in all 1/6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0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0"/>
            <a:ext cx="9247188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324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Lord, I offer my life to You  1/4</a:t>
            </a:r>
          </a:p>
        </p:txBody>
      </p:sp>
      <p:sp>
        <p:nvSpPr>
          <p:cNvPr id="8" name="Rectangle 7"/>
          <p:cNvSpPr/>
          <p:nvPr/>
        </p:nvSpPr>
        <p:spPr>
          <a:xfrm>
            <a:off x="130175" y="725488"/>
            <a:ext cx="8915400" cy="5694362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en-US" sz="4800" b="1">
                <a:solidFill>
                  <a:srgbClr val="000000"/>
                </a:solidFill>
                <a:latin typeface="Arial" charset="0"/>
                <a:cs typeface="Arial" charset="0"/>
              </a:rPr>
              <a:t>Taking my sin, my cross, </a:t>
            </a:r>
          </a:p>
          <a:p>
            <a:pPr algn="ctr" eaLnBrk="1" hangingPunct="1"/>
            <a:r>
              <a:rPr lang="en-US" altLang="en-US" sz="4800" b="1">
                <a:solidFill>
                  <a:srgbClr val="000000"/>
                </a:solidFill>
                <a:latin typeface="Arial" charset="0"/>
                <a:cs typeface="Arial" charset="0"/>
              </a:rPr>
              <a:t>my shame</a:t>
            </a:r>
            <a:r>
              <a:rPr lang="en-US" altLang="zh-CN" sz="4800" b="1">
                <a:latin typeface="新細明體" pitchFamily="18" charset="-120"/>
              </a:rPr>
              <a:t/>
            </a:r>
            <a:br>
              <a:rPr lang="en-US" altLang="zh-CN" sz="4800" b="1">
                <a:latin typeface="新細明體" pitchFamily="18" charset="-120"/>
              </a:rPr>
            </a:br>
            <a:endParaRPr lang="en-US" altLang="zh-CN" sz="4800" b="1">
              <a:latin typeface="新細明體" pitchFamily="18" charset="-120"/>
            </a:endParaRPr>
          </a:p>
          <a:p>
            <a:pPr algn="ctr" eaLnBrk="1" hangingPunct="1"/>
            <a:r>
              <a:rPr lang="en-US" altLang="en-US" sz="4800" b="1">
                <a:solidFill>
                  <a:schemeClr val="bg1"/>
                </a:solidFill>
              </a:rPr>
              <a:t>Rising again I bless Your name</a:t>
            </a:r>
            <a:br>
              <a:rPr lang="en-US" altLang="en-US" sz="4800" b="1">
                <a:solidFill>
                  <a:schemeClr val="bg1"/>
                </a:solidFill>
              </a:rPr>
            </a:br>
            <a:r>
              <a:rPr lang="en-US" altLang="zh-TW" sz="4000" b="1">
                <a:solidFill>
                  <a:srgbClr val="FFFF00"/>
                </a:solidFill>
                <a:cs typeface="Arial" charset="0"/>
              </a:rPr>
              <a:t>  </a:t>
            </a:r>
            <a:r>
              <a:rPr lang="zh-CN" altLang="en-US" sz="4000" b="1"/>
              <a:t> </a:t>
            </a:r>
            <a:r>
              <a:rPr lang="en-US" altLang="en-US" sz="4000" b="1"/>
              <a:t/>
            </a:r>
            <a:br>
              <a:rPr lang="en-US" altLang="en-US" sz="4000" b="1"/>
            </a:br>
            <a:r>
              <a:rPr lang="zh-CN" altLang="en-US" sz="4400" b="1">
                <a:solidFill>
                  <a:srgbClr val="760000"/>
                </a:solidFill>
              </a:rPr>
              <a:t>洗净我一切的罪孽</a:t>
            </a:r>
            <a:endParaRPr lang="en-US" altLang="zh-CN" sz="4400" b="1">
              <a:solidFill>
                <a:srgbClr val="760000"/>
              </a:solidFill>
              <a:latin typeface="Arial" charset="0"/>
              <a:cs typeface="Arial" charset="0"/>
            </a:endParaRPr>
          </a:p>
          <a:p>
            <a:pPr algn="ctr" eaLnBrk="1" hangingPunct="1"/>
            <a:r>
              <a:rPr lang="zh-CN" altLang="en-US" sz="4400" b="1">
                <a:solidFill>
                  <a:srgbClr val="760000"/>
                </a:solidFill>
                <a:latin typeface="新細明體" pitchFamily="18" charset="-120"/>
              </a:rPr>
              <a:t>挪去我所有的羞辱</a:t>
            </a:r>
            <a:r>
              <a:rPr lang="en-US" altLang="zh-CN" sz="4800" b="1">
                <a:latin typeface="新細明體" pitchFamily="18" charset="-120"/>
              </a:rPr>
              <a:t/>
            </a:r>
            <a:br>
              <a:rPr lang="en-US" altLang="zh-CN" sz="4800" b="1">
                <a:latin typeface="新細明體" pitchFamily="18" charset="-120"/>
              </a:rPr>
            </a:br>
            <a:endParaRPr lang="en-US" altLang="en-US" sz="4400" b="1">
              <a:solidFill>
                <a:srgbClr val="760000"/>
              </a:solidFill>
              <a:latin typeface="新細明體" pitchFamily="18" charset="-12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600200" y="3352800"/>
            <a:ext cx="56705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/>
            <a:r>
              <a:rPr lang="en-US" altLang="zh-TW" sz="4400" b="1">
                <a:solidFill>
                  <a:srgbClr val="760000"/>
                </a:solidFill>
                <a:latin typeface="Arial" charset="0"/>
                <a:cs typeface="Arial" charset="0"/>
              </a:rPr>
              <a:t> </a:t>
            </a:r>
            <a:endParaRPr lang="en-US" altLang="zh-TW" sz="4400" b="1">
              <a:solidFill>
                <a:srgbClr val="760000"/>
              </a:solidFill>
              <a:cs typeface="Arial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986463" y="6319838"/>
            <a:ext cx="3157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2060"/>
                </a:solidFill>
              </a:rPr>
              <a:t>You are my all in all 1/6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8763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324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Lord, I offer my life to You  1/4</a:t>
            </a: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165100" y="647700"/>
            <a:ext cx="88392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800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4800" b="1">
              <a:solidFill>
                <a:srgbClr val="FFFF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chemeClr val="bg1"/>
                </a:solidFill>
              </a:rPr>
              <a:t>You are My All in All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6000" b="1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6000" b="1">
                <a:solidFill>
                  <a:srgbClr val="760000"/>
                </a:solidFill>
              </a:rPr>
              <a:t>你是我的一切  </a:t>
            </a:r>
            <a:endParaRPr lang="en-US" altLang="zh-CN" sz="6000" b="1">
              <a:solidFill>
                <a:srgbClr val="76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rgbClr val="FFFF00"/>
                </a:solidFill>
              </a:rPr>
              <a:t> </a:t>
            </a:r>
            <a:r>
              <a:rPr lang="en-US" altLang="zh-CN" sz="1600" b="1"/>
              <a:t/>
            </a:r>
            <a:br>
              <a:rPr lang="en-US" altLang="zh-CN" sz="1600" b="1"/>
            </a:br>
            <a:endParaRPr lang="en-US" altLang="en-US" sz="2400"/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5986463" y="6319838"/>
            <a:ext cx="3157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2060"/>
                </a:solidFill>
              </a:rPr>
              <a:t>You are my all in all 1/6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0" descr="Powerpoint Templates Blue Backgrounds, star shine background HD wallpaper |  Pxfu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0"/>
            <a:ext cx="9247188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324600" y="6400800"/>
            <a:ext cx="2819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Lord, I offer my life to You  1/4</a:t>
            </a:r>
          </a:p>
        </p:txBody>
      </p:sp>
      <p:sp>
        <p:nvSpPr>
          <p:cNvPr id="8" name="Rectangle 7"/>
          <p:cNvSpPr/>
          <p:nvPr/>
        </p:nvSpPr>
        <p:spPr>
          <a:xfrm>
            <a:off x="130175" y="725488"/>
            <a:ext cx="8915400" cy="5016500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/>
            <a:r>
              <a:rPr lang="en-US" altLang="zh-TW" sz="4800" b="1">
                <a:solidFill>
                  <a:schemeClr val="bg1"/>
                </a:solidFill>
                <a:cs typeface="Arial" charset="0"/>
              </a:rPr>
              <a:t>When I fall down You pick me up</a:t>
            </a:r>
            <a:r>
              <a:rPr lang="en-US" altLang="zh-CN" sz="4800" b="1">
                <a:latin typeface="新細明體" pitchFamily="18" charset="-120"/>
              </a:rPr>
              <a:t/>
            </a:r>
            <a:br>
              <a:rPr lang="en-US" altLang="zh-CN" sz="4800" b="1">
                <a:latin typeface="新細明體" pitchFamily="18" charset="-120"/>
              </a:rPr>
            </a:br>
            <a:endParaRPr lang="en-US" altLang="zh-CN" sz="4800" b="1">
              <a:latin typeface="新細明體" pitchFamily="18" charset="-120"/>
            </a:endParaRPr>
          </a:p>
          <a:p>
            <a:pPr algn="ctr" eaLnBrk="1" hangingPunct="1"/>
            <a:r>
              <a:rPr lang="en-US" altLang="en-US" sz="4800" b="1">
                <a:solidFill>
                  <a:schemeClr val="bg1"/>
                </a:solidFill>
              </a:rPr>
              <a:t>When I am dry You fill my cup </a:t>
            </a:r>
            <a:br>
              <a:rPr lang="en-US" altLang="en-US" sz="4800" b="1">
                <a:solidFill>
                  <a:schemeClr val="bg1"/>
                </a:solidFill>
              </a:rPr>
            </a:br>
            <a:r>
              <a:rPr lang="en-US" altLang="zh-TW" sz="4000" b="1">
                <a:solidFill>
                  <a:srgbClr val="FFFF00"/>
                </a:solidFill>
                <a:cs typeface="Arial" charset="0"/>
              </a:rPr>
              <a:t>  </a:t>
            </a:r>
            <a:r>
              <a:rPr lang="zh-CN" altLang="en-US" sz="4000" b="1"/>
              <a:t> </a:t>
            </a:r>
            <a:r>
              <a:rPr lang="en-US" altLang="en-US" sz="4000" b="1"/>
              <a:t/>
            </a:r>
            <a:br>
              <a:rPr lang="en-US" altLang="en-US" sz="4000" b="1"/>
            </a:br>
            <a:r>
              <a:rPr lang="zh-CN" altLang="en-US" sz="4400" b="1">
                <a:solidFill>
                  <a:srgbClr val="760000"/>
                </a:solidFill>
                <a:latin typeface="Arial" charset="0"/>
                <a:cs typeface="Arial" charset="0"/>
              </a:rPr>
              <a:t>当我失脚你扶起我</a:t>
            </a:r>
            <a:endParaRPr lang="en-US" altLang="zh-CN" sz="4400" b="1">
              <a:solidFill>
                <a:srgbClr val="760000"/>
              </a:solidFill>
              <a:latin typeface="Arial" charset="0"/>
              <a:cs typeface="Arial" charset="0"/>
            </a:endParaRPr>
          </a:p>
          <a:p>
            <a:pPr algn="ctr" eaLnBrk="1" hangingPunct="1"/>
            <a:r>
              <a:rPr lang="zh-CN" altLang="en-US" sz="4400" b="1">
                <a:solidFill>
                  <a:srgbClr val="760000"/>
                </a:solidFill>
                <a:latin typeface="新細明體" pitchFamily="18" charset="-120"/>
              </a:rPr>
              <a:t>当我饥渴你充满我</a:t>
            </a:r>
            <a:r>
              <a:rPr lang="en-US" altLang="zh-CN" sz="4800" b="1">
                <a:latin typeface="新細明體" pitchFamily="18" charset="-120"/>
              </a:rPr>
              <a:t/>
            </a:r>
            <a:br>
              <a:rPr lang="en-US" altLang="zh-CN" sz="4800" b="1">
                <a:latin typeface="新細明體" pitchFamily="18" charset="-120"/>
              </a:rPr>
            </a:br>
            <a:endParaRPr lang="en-US" altLang="en-US" sz="4400" b="1">
              <a:solidFill>
                <a:srgbClr val="760000"/>
              </a:solidFill>
              <a:latin typeface="新細明體" pitchFamily="18" charset="-12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600200" y="3352800"/>
            <a:ext cx="56705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/>
            <a:r>
              <a:rPr lang="en-US" altLang="zh-TW" sz="4400" b="1">
                <a:solidFill>
                  <a:srgbClr val="760000"/>
                </a:solidFill>
                <a:latin typeface="Arial" charset="0"/>
                <a:cs typeface="Arial" charset="0"/>
              </a:rPr>
              <a:t> </a:t>
            </a:r>
            <a:endParaRPr lang="en-US" altLang="zh-TW" sz="4400" b="1">
              <a:solidFill>
                <a:srgbClr val="760000"/>
              </a:solidFill>
              <a:cs typeface="Arial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986463" y="6319838"/>
            <a:ext cx="3157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TW" sz="2400">
                <a:solidFill>
                  <a:srgbClr val="002060"/>
                </a:solidFill>
              </a:rPr>
              <a:t>You are my all in all 1/6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2815</TotalTime>
  <Words>466</Words>
  <Application>Microsoft Office PowerPoint</Application>
  <PresentationFormat>On-screen Show (4:3)</PresentationFormat>
  <Paragraphs>128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Times New Roman</vt:lpstr>
      <vt:lpstr>新細明體</vt:lpstr>
      <vt:lpstr>Arial</vt:lpstr>
      <vt:lpstr>Calibri</vt:lpstr>
      <vt:lpstr>宋体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S119 聽啊,天使高聲唱 1/4</dc:title>
  <dc:creator>Lu-Tao Wang</dc:creator>
  <cp:lastModifiedBy>wangps</cp:lastModifiedBy>
  <cp:revision>320</cp:revision>
  <dcterms:created xsi:type="dcterms:W3CDTF">1999-09-19T02:56:02Z</dcterms:created>
  <dcterms:modified xsi:type="dcterms:W3CDTF">2023-06-03T16:32:19Z</dcterms:modified>
</cp:coreProperties>
</file>